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5687" autoAdjust="0"/>
  </p:normalViewPr>
  <p:slideViewPr>
    <p:cSldViewPr>
      <p:cViewPr>
        <p:scale>
          <a:sx n="100" d="100"/>
          <a:sy n="100" d="100"/>
        </p:scale>
        <p:origin x="1864" y="2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9/11/26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hyperlink" Target="http://www.ubt.edu.al/" TargetMode="Externa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17" Type="http://schemas.openxmlformats.org/officeDocument/2006/relationships/image" Target="../media/image11.png"/><Relationship Id="rId2" Type="http://schemas.openxmlformats.org/officeDocument/2006/relationships/hyperlink" Target="mailto:magdacara@ubt.edu.al" TargetMode="Externa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holar.google.com/citations?user=qPw4KhIAAAAJ&amp;hl=en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researchgate.net/profile/Magdalena-Cara" TargetMode="Externa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hyperlink" Target="https://sites.google.com/a/ubt.edu.al/magdalena-cara" TargetMode="External"/><Relationship Id="rId9" Type="http://schemas.openxmlformats.org/officeDocument/2006/relationships/image" Target="../media/image3.jpe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64990" y="1778009"/>
            <a:ext cx="24513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leaders: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34084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Dr. Magdalena CARA, Dr.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Toufic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Elbeaino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" y="2156009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45110" y="2156008"/>
            <a:ext cx="5824542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100" dirty="0"/>
              <a:t>Department of Plant Protection, Faculty of Agriculture and Environment, Agricultural University of Tirana, Albania, </a:t>
            </a:r>
            <a:r>
              <a:rPr lang="it-IT" sz="1100" dirty="0"/>
              <a:t>Rruga “Paisi Vodica, Kodër-Kamëz, Tiranë</a:t>
            </a:r>
            <a:r>
              <a:rPr lang="it-IT" dirty="0"/>
              <a:t>, </a:t>
            </a:r>
          </a:p>
          <a:p>
            <a:r>
              <a:rPr lang="en-US" dirty="0">
                <a:hlinkClick r:id="rId2"/>
              </a:rPr>
              <a:t>magdacara@ubt.edu.al, </a:t>
            </a:r>
            <a:r>
              <a:rPr lang="it-IT" u="sng" dirty="0">
                <a:hlinkClick r:id="rId3"/>
              </a:rPr>
              <a:t>www.ubt.edu.al</a:t>
            </a:r>
            <a:r>
              <a:rPr lang="it-IT" u="sng" dirty="0"/>
              <a:t>,, </a:t>
            </a:r>
            <a:r>
              <a:rPr lang="en-US" sz="1000" dirty="0">
                <a:hlinkClick r:id="rId4"/>
              </a:rPr>
              <a:t>https:/sites.google.com/a/ubt.edu.al/</a:t>
            </a:r>
            <a:r>
              <a:rPr lang="en-US" sz="1000" dirty="0" err="1">
                <a:hlinkClick r:id="rId4"/>
              </a:rPr>
              <a:t>magdalena-cara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en-US" dirty="0"/>
              <a:t>/</a:t>
            </a:r>
            <a:r>
              <a:rPr lang="en-US" sz="1100" dirty="0"/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7496" y="4612719"/>
            <a:ext cx="7032566" cy="1535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Nano-phytopathology for the detection, diagnosis and control of plant diseases and their pathogens at an early stage, due to the protection of crops from epidemic diseases.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Nanoencapsulated</a:t>
            </a: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 conventional fertilizers, pesticides and herbicides.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Rapid detection of pesticide residue with nanoparticles.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Nanoparticles in agriculture in seed treatment and as </a:t>
            </a:r>
            <a:r>
              <a:rPr lang="en-US" sz="1250" dirty="0" err="1">
                <a:latin typeface="Arial" panose="020B0604020202020204" pitchFamily="34" charset="0"/>
                <a:cs typeface="Arial" panose="020B0604020202020204" pitchFamily="34" charset="0"/>
              </a:rPr>
              <a:t>biopesticide</a:t>
            </a:r>
            <a:r>
              <a:rPr lang="en-US" sz="1250" dirty="0">
                <a:latin typeface="Arial" panose="020B0604020202020204" pitchFamily="34" charset="0"/>
                <a:cs typeface="Arial" panose="020B0604020202020204" pitchFamily="34" charset="0"/>
              </a:rPr>
              <a:t>. 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27240" y="3835596"/>
            <a:ext cx="568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https://www.researchgate.net/profile/Magdalena-Cara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627239" y="3614206"/>
            <a:ext cx="49860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https://scholar.google.com/citations?user=qPw4KhIAAAAJ&amp;hl=en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" y="3471341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Scholar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" y="3809142"/>
            <a:ext cx="143180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Gate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" y="2482300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address     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3313" y="4295001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lines  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" y="281714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Email/website   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3723" y="1248850"/>
            <a:ext cx="6706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NANOTECHNOLOGY METHODS FOR AGRICULTURE RELATED DIAGNOSTIC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45570" y="2860349"/>
            <a:ext cx="59992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Prof. Dr. Magdalena Cara, Dr.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Toufic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Elbeaino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PhD.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Orges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Cara, Dr.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Bekri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Xhemali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Dr. Valdete Sefa, Dr. Francesca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Garganese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MSc. Klevis Hoxhallari, MSc. Florida Gashi, Luca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Mandrini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Alessandro de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Marchis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Prof.Dr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Jordan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Merkuri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3003" y="3145215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8"/>
            <a:ext cx="5877681" cy="19301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240154"/>
            <a:ext cx="7286650" cy="24317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" name="Picture 29" descr="UBT – Universiteti Bujqësor i Tiranës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764" y="105827"/>
            <a:ext cx="990600" cy="99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Picture 36" descr="C:\_______Dokumenta te PC\Projekte 2020\_24_MAGDA PERSONALE\Foto magda\MAGDA FOTO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582" y="907105"/>
            <a:ext cx="1016000" cy="1118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Picture 37" descr="C:\Users\DELL\Downloads\WhatsApp Image 2021-07-17 at 12.28.59 PM (2).jpe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169"/>
          <a:stretch/>
        </p:blipFill>
        <p:spPr bwMode="auto">
          <a:xfrm>
            <a:off x="7865883" y="3297555"/>
            <a:ext cx="1052195" cy="12744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0977" y="4611697"/>
            <a:ext cx="1524387" cy="97417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32192" y="2067093"/>
            <a:ext cx="1119576" cy="1119576"/>
          </a:xfrm>
          <a:prstGeom prst="rect">
            <a:avLst/>
          </a:prstGeom>
        </p:spPr>
      </p:pic>
      <p:pic>
        <p:nvPicPr>
          <p:cNvPr id="41" name="object 8"/>
          <p:cNvPicPr/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3398" y="102118"/>
            <a:ext cx="990600" cy="8812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10615" y="5812526"/>
            <a:ext cx="1397211" cy="1033665"/>
          </a:xfrm>
          <a:prstGeom prst="rect">
            <a:avLst/>
          </a:prstGeom>
        </p:spPr>
      </p:pic>
      <p:pic>
        <p:nvPicPr>
          <p:cNvPr id="35" name="Picture 2" descr="Home - Akad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85" y="113268"/>
            <a:ext cx="959921" cy="997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FUJITSU\Desktop\Nanoalb\nanoBalkan_logo_pa_sfond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091" y="252639"/>
            <a:ext cx="1034211" cy="758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22322" y="28058"/>
            <a:ext cx="2221678" cy="73940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20464" y="570817"/>
            <a:ext cx="751055" cy="6496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053CB0-64BE-AFD1-B958-6338062B662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63998" y="129276"/>
            <a:ext cx="2163657" cy="440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236</Words>
  <Application>Microsoft Macintosh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Orges Cara</cp:lastModifiedBy>
  <cp:revision>56</cp:revision>
  <dcterms:created xsi:type="dcterms:W3CDTF">2020-02-03T15:07:38Z</dcterms:created>
  <dcterms:modified xsi:type="dcterms:W3CDTF">2026-09-11T07:44:45Z</dcterms:modified>
</cp:coreProperties>
</file>